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9" autoAdjust="0"/>
    <p:restoredTop sz="94660"/>
  </p:normalViewPr>
  <p:slideViewPr>
    <p:cSldViewPr snapToGrid="0">
      <p:cViewPr varScale="1">
        <p:scale>
          <a:sx n="32" d="100"/>
          <a:sy n="32" d="100"/>
        </p:scale>
        <p:origin x="52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775CA-09ED-E5AF-3DB3-05C552CEE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6C3DC-DBC6-221A-2BA6-3818C017D9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9D44B-1331-75DF-3271-FE00FB38C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F1C01-B263-A9B6-7ED0-7D9622C8E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4C0CC-3FD6-491A-F0B9-00DC80EDB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25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4EAFB-4FE4-64F8-D5C9-E8536B8A8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3D5908-583C-38FC-0423-7EA7B01D34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E6A502-80BF-8D31-1324-7D3639723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22CB8-377C-5C83-E27C-C8C2D3AF7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21FD8-B66F-B7E6-B7C7-DC395E2AA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479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A9FBB6-745C-3727-7F01-AB88D020AA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1D8102-5904-393B-0D5C-C1665AB488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9EEEB-BFC0-0DC2-CA9B-23EEEBF9F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AB5B1-813D-4D1B-ECDE-6ECDF8D37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90C6E-7D5C-FE1F-01C0-EFD79DDB5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8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577B4-7512-E83A-B709-82A65029A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A9E2C-142B-0298-47CB-B8C967CBA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A9185-E664-EA0F-EEA7-8BB185627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B1FAAC-21C7-9680-4759-FD6C2B941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28D3F-4B8C-A843-E7E4-13CD703BE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28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30074-8C29-D354-21E1-1B7512B2E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43ADCE-0A64-8396-E23C-8F356180A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9D5FE-200A-CC93-2568-EA2F0E15F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849FD-3E95-BE0D-C6A6-62BB42DF6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810FA0-7F55-0466-1AD4-B03F74C84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272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896CB-7C51-50B7-7A10-FA1507743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5B944-ADB6-FEA1-37A9-FB9AB1BBD5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8C2E34-9749-DDD8-DE2F-E0BD4533B4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BB2B9A-E833-1725-92FC-9FBC0D688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54954-0C32-D1A1-354E-C1440805B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5ACB73-8E17-5A97-ED83-DA63D4C83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328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84018-B9C4-0904-178A-C91EA64CA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4FE76F-EAB7-436A-85DF-E2164D8E5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3AADEB-147C-AEF9-F7DE-DC722F6389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25C657-89C7-303D-A674-D956FA6690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5CF9F9-6832-86A5-F33D-7931780952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925BF8-A555-DD56-CDF7-E42341B30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5A5DDD-5C44-119D-48D7-435778B5F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D78EFF-1159-3041-D909-9B04E17DF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13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F0058-7725-895D-3F76-8D7318438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283C29-F9F7-CA1F-D6B1-EF15F2C6A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D39E75-970C-E055-7C58-8C51D9871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54E682-9E49-E119-815D-873AADE01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64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87DD27-41BA-5DA2-36AE-6F4C3D892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D61D93-395D-6704-8542-34E6CE53B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97B78-8D0D-F6FE-4FAA-2BCA8339D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316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64C27-C4EE-2616-978D-A0E6DB93B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82832-B201-1A65-7C94-7A62224F6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A85379-185F-6CAA-45E6-34A16D654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E1EB34-75EA-CB2B-5CCB-E87B50884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E93B2-A10B-89A8-6AEC-960AD5E60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C25164-59F3-037A-312B-A6FC00F08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33EA3-F9A6-F9B5-7D22-CD362949D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D4F3E4-2D5B-8B7A-BA35-BBDD7D72EE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012DD9-6B66-85E6-1C62-DC2EEB9D6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89276-1B9A-F8B9-D4D2-98603BB3F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56023B-5D22-B344-8320-2AE0CECAB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49837-7A70-BE5B-4B79-1E14B2ABF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144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106C52-89D5-333D-F54B-0101B83E6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CA1F6-13AB-C54F-D1A3-97779E1378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35810-F789-5336-AA84-D61C284EEA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9893C-002E-4513-8495-4FA627C292E7}" type="datetimeFigureOut">
              <a:rPr lang="en-US" smtClean="0"/>
              <a:t>6/13/2022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47F07-F06F-6E2B-3653-E9364C2C0B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7DC94-48BE-B6CC-2734-E27522C98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1DA31-F756-4A97-89E1-C7ED90EA2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57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09644988-848A-1975-EA75-96F57CB4B7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450" y="215900"/>
            <a:ext cx="12103100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663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43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Lei Tian (letian)</dc:creator>
  <cp:lastModifiedBy>Lei Tian (letian)</cp:lastModifiedBy>
  <cp:revision>1</cp:revision>
  <dcterms:created xsi:type="dcterms:W3CDTF">2022-06-13T22:07:37Z</dcterms:created>
  <dcterms:modified xsi:type="dcterms:W3CDTF">2022-06-13T22:08:07Z</dcterms:modified>
</cp:coreProperties>
</file>

<file path=docProps/thumbnail.jpeg>
</file>